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4ADFB9-CED1-3514-1ED3-692148933CCB}" v="2" dt="2024-03-19T12:38:00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7"/>
    <p:restoredTop sz="96327"/>
  </p:normalViewPr>
  <p:slideViewPr>
    <p:cSldViewPr snapToGrid="0">
      <p:cViewPr>
        <p:scale>
          <a:sx n="29" d="100"/>
          <a:sy n="29" d="100"/>
        </p:scale>
        <p:origin x="1880" y="-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bie McCallum" userId="S::r.mccallum@savethechildren.org.uk::09db477f-6274-4d9c-988f-c3f2925622e1" providerId="AD" clId="Web-{ED4ADFB9-CED1-3514-1ED3-692148933CCB}"/>
    <pc:docChg chg="modSld">
      <pc:chgData name="Robbie McCallum" userId="S::r.mccallum@savethechildren.org.uk::09db477f-6274-4d9c-988f-c3f2925622e1" providerId="AD" clId="Web-{ED4ADFB9-CED1-3514-1ED3-692148933CCB}" dt="2024-03-19T12:38:00.973" v="1" actId="1076"/>
      <pc:docMkLst>
        <pc:docMk/>
      </pc:docMkLst>
      <pc:sldChg chg="modSp">
        <pc:chgData name="Robbie McCallum" userId="S::r.mccallum@savethechildren.org.uk::09db477f-6274-4d9c-988f-c3f2925622e1" providerId="AD" clId="Web-{ED4ADFB9-CED1-3514-1ED3-692148933CCB}" dt="2024-03-19T12:38:00.973" v="1" actId="1076"/>
        <pc:sldMkLst>
          <pc:docMk/>
          <pc:sldMk cId="339818536" sldId="256"/>
        </pc:sldMkLst>
        <pc:picChg chg="mod">
          <ac:chgData name="Robbie McCallum" userId="S::r.mccallum@savethechildren.org.uk::09db477f-6274-4d9c-988f-c3f2925622e1" providerId="AD" clId="Web-{ED4ADFB9-CED1-3514-1ED3-692148933CCB}" dt="2024-03-19T12:38:00.973" v="1" actId="1076"/>
          <ac:picMkLst>
            <pc:docMk/>
            <pc:sldMk cId="339818536" sldId="256"/>
            <ac:picMk id="3" creationId="{E0360B50-78F0-1A0B-F585-DDE05A2734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3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901"/>
            <a:ext cx="11830050" cy="33142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3268"/>
            <a:ext cx="5831087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6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7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5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1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E5171-FEB1-C647-9731-1E8786445878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4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29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60B50-78F0-1A0B-F585-DDE05A273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76200" y="-50005"/>
            <a:ext cx="13919200" cy="17398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7DBE70-D008-EAFE-D418-5807C8B8E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10668794"/>
            <a:ext cx="13716000" cy="6477000"/>
          </a:xfrm>
          <a:prstGeom prst="rect">
            <a:avLst/>
          </a:prstGeom>
        </p:spPr>
      </p:pic>
      <p:pic>
        <p:nvPicPr>
          <p:cNvPr id="4" name="Picture 3" descr="A red sign with white text&#10;&#10;Description automatically generated">
            <a:extLst>
              <a:ext uri="{FF2B5EF4-FFF2-40B4-BE49-F238E27FC236}">
                <a16:creationId xmlns:a16="http://schemas.microsoft.com/office/drawing/2014/main" id="{C5B8B3AF-C17B-F2DA-A514-C272D43031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0" y="14520069"/>
            <a:ext cx="5041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8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OF24 Social media frame 1080x1350" id="{470265D8-B213-7440-AB3E-B42CEEFED6AD}" vid="{C82A2EE4-35D9-7F45-A804-8607BC5B84D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A089498960B4EA3121BA9F0F3C826" ma:contentTypeVersion="18" ma:contentTypeDescription="Create a new document." ma:contentTypeScope="" ma:versionID="4710a69f05c08fe14747f1aa2172845b">
  <xsd:schema xmlns:xsd="http://www.w3.org/2001/XMLSchema" xmlns:xs="http://www.w3.org/2001/XMLSchema" xmlns:p="http://schemas.microsoft.com/office/2006/metadata/properties" xmlns:ns2="5f1ce41b-4150-42b7-8812-e90b828d0912" xmlns:ns3="0a6b1e1a-95b3-40d4-819d-b6a8f90868f7" targetNamespace="http://schemas.microsoft.com/office/2006/metadata/properties" ma:root="true" ma:fieldsID="722035ba3748efc1dbb87a203d480a93" ns2:_="" ns3:_="">
    <xsd:import namespace="5f1ce41b-4150-42b7-8812-e90b828d0912"/>
    <xsd:import namespace="0a6b1e1a-95b3-40d4-819d-b6a8f90868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ce41b-4150-42b7-8812-e90b828d09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f82c222-82d4-4b94-9b53-2fb1cd665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6b1e1a-95b3-40d4-819d-b6a8f90868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bd96502-fd0e-4ce4-8a38-8f5fafd2c59e}" ma:internalName="TaxCatchAll" ma:showField="CatchAllData" ma:web="0a6b1e1a-95b3-40d4-819d-b6a8f90868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1ce41b-4150-42b7-8812-e90b828d0912">
      <Terms xmlns="http://schemas.microsoft.com/office/infopath/2007/PartnerControls"/>
    </lcf76f155ced4ddcb4097134ff3c332f>
    <TaxCatchAll xmlns="0a6b1e1a-95b3-40d4-819d-b6a8f90868f7" xsi:nil="true"/>
  </documentManagement>
</p:properties>
</file>

<file path=customXml/itemProps1.xml><?xml version="1.0" encoding="utf-8"?>
<ds:datastoreItem xmlns:ds="http://schemas.openxmlformats.org/officeDocument/2006/customXml" ds:itemID="{FE17314C-898A-477D-80BE-7D5776ADCF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1ce41b-4150-42b7-8812-e90b828d0912"/>
    <ds:schemaRef ds:uri="0a6b1e1a-95b3-40d4-819d-b6a8f90868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9FD2D1-3D8E-4780-B685-60BED6AB78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5A23CB-05CE-4DE9-9D9A-667796A4BE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0a6b1e1a-95b3-40d4-819d-b6a8f90868f7"/>
    <ds:schemaRef ds:uri="http://schemas.microsoft.com/office/infopath/2007/PartnerControls"/>
    <ds:schemaRef ds:uri="http://purl.org/dc/elements/1.1/"/>
    <ds:schemaRef ds:uri="http://schemas.microsoft.com/office/2006/metadata/properties"/>
    <ds:schemaRef ds:uri="5f1ce41b-4150-42b7-8812-e90b828d091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IAOF24 Social media frame 1080x1350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Save The Children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Slee</dc:creator>
  <cp:lastModifiedBy>Helen Slee</cp:lastModifiedBy>
  <cp:revision>4</cp:revision>
  <dcterms:created xsi:type="dcterms:W3CDTF">2024-03-15T13:05:13Z</dcterms:created>
  <dcterms:modified xsi:type="dcterms:W3CDTF">2024-03-19T12:38:07Z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0x010100D51A089498960B4EA3121BA9F0F3C826</vt:lpwstr>
  </property>
  <property fmtid="{D5CDD505-2E9C-101B-9397-08002B2CF9AE}" pid="3" name="MediaServiceImageTags">
    <vt:lpwstr/>
  </property>
</Properties>
</file>